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290" r:id="rId17"/>
    <p:sldId id="291" r:id="rId18"/>
    <p:sldId id="292" r:id="rId19"/>
    <p:sldId id="286" r:id="rId20"/>
    <p:sldId id="271" r:id="rId21"/>
    <p:sldId id="272" r:id="rId22"/>
    <p:sldId id="260" r:id="rId23"/>
    <p:sldId id="281" r:id="rId24"/>
    <p:sldId id="276" r:id="rId25"/>
    <p:sldId id="278" r:id="rId26"/>
    <p:sldId id="297" r:id="rId27"/>
    <p:sldId id="300" r:id="rId28"/>
    <p:sldId id="303" r:id="rId29"/>
    <p:sldId id="298" r:id="rId30"/>
    <p:sldId id="299" r:id="rId31"/>
    <p:sldId id="301" r:id="rId32"/>
    <p:sldId id="277" r:id="rId33"/>
    <p:sldId id="280" r:id="rId34"/>
    <p:sldId id="279" r:id="rId35"/>
    <p:sldId id="304" r:id="rId36"/>
    <p:sldId id="282" r:id="rId37"/>
    <p:sldId id="273" r:id="rId38"/>
    <p:sldId id="274" r:id="rId39"/>
    <p:sldId id="275" r:id="rId4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2025/1/17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39</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2025/1/17</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2025/1/17</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8.png"/><Relationship Id="rId4" Type="http://schemas.openxmlformats.org/officeDocument/2006/relationships/image" Target="../media/image170.png"/><Relationship Id="rId9"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1961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190297"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0056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899879"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4527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948318" y="4225130"/>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54858"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9014806" y="1644072"/>
            <a:ext cx="3114078"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4531</TotalTime>
  <Words>2582</Words>
  <Application>Microsoft Office PowerPoint</Application>
  <PresentationFormat>宽屏</PresentationFormat>
  <Paragraphs>753</Paragraphs>
  <Slides>39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145</cp:revision>
  <cp:lastPrinted>2025-01-17T15:26:27Z</cp:lastPrinted>
  <dcterms:created xsi:type="dcterms:W3CDTF">2024-08-23T05:41:13Z</dcterms:created>
  <dcterms:modified xsi:type="dcterms:W3CDTF">2025-01-17T15:41:57Z</dcterms:modified>
</cp:coreProperties>
</file>